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1" r:id="rId6"/>
    <p:sldId id="265" r:id="rId7"/>
    <p:sldId id="266" r:id="rId8"/>
    <p:sldId id="267" r:id="rId9"/>
    <p:sldId id="268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TextBox 24"/>
          <p:cNvSpPr txBox="1"/>
          <p:nvPr/>
        </p:nvSpPr>
        <p:spPr>
          <a:xfrm>
            <a:off x="1187624" y="764704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Well done!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654050"/>
            <a:ext cx="1584176" cy="2170081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did you learn </a:t>
            </a:r>
            <a:br>
              <a:rPr lang="en-US" dirty="0" smtClean="0"/>
            </a:br>
            <a:r>
              <a:rPr lang="en-US" dirty="0" smtClean="0"/>
              <a:t>about life in Zimbabwe?</a:t>
            </a:r>
            <a:endParaRPr lang="en-US" dirty="0"/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80928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2345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an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1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na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5" name="Picture 4" descr="Vana 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48680"/>
            <a:ext cx="419193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22517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ana 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" y="-1"/>
            <a:ext cx="9143700" cy="68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70908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ana 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18658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na 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-10866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57963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1537</TotalTime>
  <Words>22</Words>
  <Application>Microsoft Macintosh PowerPoint</Application>
  <PresentationFormat>On-screen Show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Pushpin</vt:lpstr>
      <vt:lpstr>Our GCCC  Sponsor Child -  Lawrence</vt:lpstr>
      <vt:lpstr>Building a future for children in Zimbabwe</vt:lpstr>
      <vt:lpstr>PowerPoint Presentation</vt:lpstr>
      <vt:lpstr>What did you learn  about life in Zimbabwe?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35</cp:revision>
  <dcterms:created xsi:type="dcterms:W3CDTF">2014-03-23T21:36:37Z</dcterms:created>
  <dcterms:modified xsi:type="dcterms:W3CDTF">2015-03-01T06:22:17Z</dcterms:modified>
</cp:coreProperties>
</file>